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78" autoAdjust="0"/>
  </p:normalViewPr>
  <p:slideViewPr>
    <p:cSldViewPr>
      <p:cViewPr varScale="1">
        <p:scale>
          <a:sx n="65" d="100"/>
          <a:sy n="65" d="100"/>
        </p:scale>
        <p:origin x="-168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E692C-2B2B-452C-9A80-F6BD1BCF472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72A0F-296D-4AD0-8E2C-F259EB8C6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9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72A0F-296D-4AD0-8E2C-F259EB8C6B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522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Wealthy business</a:t>
            </a:r>
            <a:r>
              <a:rPr lang="en-US" baseline="0" dirty="0" smtClean="0"/>
              <a:t> men built </a:t>
            </a:r>
            <a:r>
              <a:rPr lang="en-US" baseline="0" smtClean="0"/>
              <a:t>factories; angered </a:t>
            </a:r>
            <a:r>
              <a:rPr lang="en-US" baseline="0" dirty="0" smtClean="0"/>
              <a:t>people who made cloth at home.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72A0F-296D-4AD0-8E2C-F259EB8C6B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22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James Wat</a:t>
            </a:r>
            <a:r>
              <a:rPr lang="en-US" baseline="0" dirty="0" smtClean="0"/>
              <a:t>t – hundreds of steam engines used through Britain</a:t>
            </a:r>
          </a:p>
          <a:p>
            <a:endParaRPr lang="en-US" baseline="0" dirty="0" smtClean="0"/>
          </a:p>
          <a:p>
            <a:r>
              <a:rPr lang="en-US" baseline="0" dirty="0" smtClean="0"/>
              <a:t>George Stephenson – “The Rocket” peak speed of 30 mph; used to transport goods in 1829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72A0F-296D-4AD0-8E2C-F259EB8C6B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06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Coal needed to boil</a:t>
            </a:r>
            <a:r>
              <a:rPr lang="en-US" baseline="0" dirty="0" smtClean="0"/>
              <a:t> water create steam</a:t>
            </a:r>
          </a:p>
          <a:p>
            <a:r>
              <a:rPr lang="en-US" baseline="0" dirty="0" smtClean="0"/>
              <a:t>Mining towns boomed – deep mines dug; men, women and children worked long hours</a:t>
            </a:r>
          </a:p>
          <a:p>
            <a:r>
              <a:rPr lang="en-US" baseline="0" dirty="0" smtClean="0"/>
              <a:t>Many people killed and injured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72A0F-296D-4AD0-8E2C-F259EB8C6B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09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CCDFD5A-FBE6-4FB8-A398-02C075720C9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295400"/>
          </a:xfrm>
          <a:ln>
            <a:noFill/>
          </a:ln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Stephanie A. </a:t>
            </a:r>
            <a:r>
              <a:rPr lang="en-US" dirty="0" err="1" smtClean="0">
                <a:solidFill>
                  <a:schemeClr val="tx1"/>
                </a:solidFill>
              </a:rPr>
              <a:t>Hultquist</a:t>
            </a:r>
            <a:r>
              <a:rPr lang="en-US" dirty="0" smtClean="0">
                <a:solidFill>
                  <a:schemeClr val="tx1"/>
                </a:solidFill>
              </a:rPr>
              <a:t>, M.Ed.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World History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  <a:noFill/>
        </p:spPr>
        <p:txBody>
          <a:bodyPr/>
          <a:lstStyle/>
          <a:p>
            <a:r>
              <a:rPr lang="en-US" dirty="0" smtClean="0"/>
              <a:t>The Industrial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21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38200"/>
          </a:xfrm>
        </p:spPr>
        <p:txBody>
          <a:bodyPr/>
          <a:lstStyle/>
          <a:p>
            <a:r>
              <a:rPr lang="en-US" dirty="0" smtClean="0"/>
              <a:t>British Inventors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D5A-FBE6-4FB8-A398-02C075720C93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536473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First machines spun and wove cloth quickly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Spinning  Jenny machine spun 16 threads 	simultaneously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Led by Ned </a:t>
            </a:r>
            <a:r>
              <a:rPr lang="en-US" dirty="0" err="1" smtClean="0"/>
              <a:t>Ludd</a:t>
            </a:r>
            <a:r>
              <a:rPr lang="en-US" dirty="0" smtClean="0"/>
              <a:t>, Luddites protested by smashing machines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C:\Users\Lori\Desktop\115266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561" b="-1"/>
          <a:stretch/>
        </p:blipFill>
        <p:spPr bwMode="auto">
          <a:xfrm>
            <a:off x="2057400" y="3124200"/>
            <a:ext cx="4038600" cy="2057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0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 smtClean="0"/>
              <a:t>Steam Power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D5A-FBE6-4FB8-A398-02C075720C93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7912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James Watt invented steam engine in 1782</a:t>
            </a:r>
          </a:p>
          <a:p>
            <a:pPr marL="0" indent="0">
              <a:buNone/>
            </a:pPr>
            <a:endParaRPr lang="en-US" b="1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George Stephenson designed steam train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32"/>
          <a:stretch/>
        </p:blipFill>
        <p:spPr>
          <a:xfrm>
            <a:off x="1676399" y="4444181"/>
            <a:ext cx="5324475" cy="18042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636" y="1981200"/>
            <a:ext cx="38100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334000" y="4549566"/>
            <a:ext cx="1557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The Rocket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6434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dirty="0" smtClean="0"/>
              <a:t>Coal Mining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3/14/2012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Lori Harvey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FD5A-FBE6-4FB8-A398-02C075720C93}" type="slidenum">
              <a:rPr lang="en-US" smtClean="0"/>
              <a:t>4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t="-866" r="10621" b="12554"/>
          <a:stretch/>
        </p:blipFill>
        <p:spPr>
          <a:xfrm>
            <a:off x="1273277" y="1600200"/>
            <a:ext cx="6200775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31"/>
          <a:stretch/>
        </p:blipFill>
        <p:spPr>
          <a:xfrm>
            <a:off x="1260987" y="4191000"/>
            <a:ext cx="6248401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403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3530</TotalTime>
  <Words>133</Words>
  <Application>Microsoft Office PowerPoint</Application>
  <PresentationFormat>On-screen Show (4:3)</PresentationFormat>
  <Paragraphs>43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The Industrial Revolution</vt:lpstr>
      <vt:lpstr>British Inventors</vt:lpstr>
      <vt:lpstr>Steam Power</vt:lpstr>
      <vt:lpstr>Coal Mining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INDUSTRIAL REVOLUTION</dc:title>
  <dc:creator>Lori</dc:creator>
  <cp:lastModifiedBy>Lori</cp:lastModifiedBy>
  <cp:revision>16</cp:revision>
  <dcterms:created xsi:type="dcterms:W3CDTF">2012-03-09T01:57:44Z</dcterms:created>
  <dcterms:modified xsi:type="dcterms:W3CDTF">2012-03-13T00:07:57Z</dcterms:modified>
</cp:coreProperties>
</file>